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79" r:id="rId6"/>
    <p:sldId id="26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594" y="-5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37631" y="0"/>
            <a:ext cx="441659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</a:rPr>
              <a:t>従業員専用</a:t>
            </a:r>
            <a:endParaRPr lang="en-US" altLang="ja-JP" sz="12500" dirty="0">
              <a:solidFill>
                <a:srgbClr val="FFFF00"/>
              </a:solidFill>
            </a:endParaRPr>
          </a:p>
          <a:p>
            <a:r>
              <a:rPr lang="ja-JP" altLang="en-US" sz="15000" dirty="0" smtClean="0"/>
              <a:t>出入り口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82636" y="0"/>
            <a:ext cx="441659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従業員専用</a:t>
            </a:r>
            <a:endParaRPr lang="en-US" altLang="ja-JP" sz="12500" dirty="0" smtClean="0"/>
          </a:p>
          <a:p>
            <a:r>
              <a:rPr lang="ja-JP" altLang="en-US" sz="15000" dirty="0" smtClean="0"/>
              <a:t>出入り口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02361" y="2223105"/>
            <a:ext cx="5262719" cy="5645387"/>
            <a:chOff x="3808856" y="2868796"/>
            <a:chExt cx="2074542" cy="2225388"/>
          </a:xfrm>
        </p:grpSpPr>
        <p:sp>
          <p:nvSpPr>
            <p:cNvPr id="37" name="円/楕円 36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片側の 2 つの角を丸めた四角形 38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48" name="台形 47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角丸四角形 40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46" name="平行四辺形 45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平行四辺形 46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正方形/長方形 44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211494"/>
            <a:ext cx="6858000" cy="31700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従業員専用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sz="10400" dirty="0" smtClean="0"/>
              <a:t>出入り口</a:t>
            </a:r>
            <a:endParaRPr lang="ja-JP" altLang="en-US" sz="10400" dirty="0"/>
          </a:p>
        </p:txBody>
      </p:sp>
      <p:grpSp>
        <p:nvGrpSpPr>
          <p:cNvPr id="37" name="グループ化 36"/>
          <p:cNvGrpSpPr/>
          <p:nvPr/>
        </p:nvGrpSpPr>
        <p:grpSpPr>
          <a:xfrm>
            <a:off x="1375301" y="894881"/>
            <a:ext cx="4316840" cy="4630728"/>
            <a:chOff x="3808856" y="2868796"/>
            <a:chExt cx="2074542" cy="2225388"/>
          </a:xfrm>
        </p:grpSpPr>
        <p:sp>
          <p:nvSpPr>
            <p:cNvPr id="38" name="円/楕円 37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片側の 2 つの角を丸めた四角形 39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49" name="台形 48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角丸四角形 41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角丸四角形 43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47" name="平行四辺形 46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平行四辺形 47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正方形/長方形 45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607726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一般の方</a:t>
            </a:r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en-US" altLang="ja-JP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から入れません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0" y="6598436"/>
            <a:ext cx="6858000" cy="31700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従業員専用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sz="10400" dirty="0" smtClean="0"/>
              <a:t>出入り口</a:t>
            </a:r>
            <a:endParaRPr lang="ja-JP" altLang="en-US" sz="104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72482" y="2454629"/>
            <a:ext cx="3722478" cy="3993148"/>
            <a:chOff x="3808856" y="2868796"/>
            <a:chExt cx="2074542" cy="2225388"/>
          </a:xfrm>
        </p:grpSpPr>
        <p:sp>
          <p:nvSpPr>
            <p:cNvPr id="34" name="円/楕円 33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片側の 2 つの角を丸めた四角形 35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52" name="台形 51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角丸四角形 37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角丸四角形 38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角丸四角形 39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50" name="平行四辺形 49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平行四辺形 50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正方形/長方形 41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15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23060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許可なく立ち入ることはできません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0" y="6598436"/>
            <a:ext cx="6858000" cy="31700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従業員専用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sz="10400" dirty="0" smtClean="0"/>
              <a:t>出入り口</a:t>
            </a:r>
            <a:endParaRPr lang="ja-JP" altLang="en-US" sz="104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72482" y="2454629"/>
            <a:ext cx="3722478" cy="3993148"/>
            <a:chOff x="3808856" y="2868796"/>
            <a:chExt cx="2074542" cy="2225388"/>
          </a:xfrm>
        </p:grpSpPr>
        <p:sp>
          <p:nvSpPr>
            <p:cNvPr id="34" name="円/楕円 33"/>
            <p:cNvSpPr/>
            <p:nvPr/>
          </p:nvSpPr>
          <p:spPr bwMode="auto">
            <a:xfrm>
              <a:off x="3808856" y="2931789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4622184" y="2868796"/>
              <a:ext cx="445116" cy="475594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片側の 2 つの角を丸めた四角形 35"/>
            <p:cNvSpPr/>
            <p:nvPr/>
          </p:nvSpPr>
          <p:spPr bwMode="auto">
            <a:xfrm>
              <a:off x="4538364" y="3354379"/>
              <a:ext cx="612756" cy="97472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577474" y="4149079"/>
              <a:ext cx="534536" cy="945105"/>
              <a:chOff x="4556751" y="4149079"/>
              <a:chExt cx="615670" cy="945105"/>
            </a:xfrm>
            <a:solidFill>
              <a:srgbClr val="006600"/>
            </a:solidFill>
          </p:grpSpPr>
          <p:sp>
            <p:nvSpPr>
              <p:cNvPr id="52" name="台形 51"/>
              <p:cNvSpPr/>
              <p:nvPr/>
            </p:nvSpPr>
            <p:spPr bwMode="auto">
              <a:xfrm rot="10800000">
                <a:off x="484631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/>
              <p:cNvSpPr/>
              <p:nvPr/>
            </p:nvSpPr>
            <p:spPr bwMode="auto">
              <a:xfrm rot="10800000">
                <a:off x="4556751" y="4149079"/>
                <a:ext cx="326110" cy="945105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角丸四角形 37"/>
            <p:cNvSpPr/>
            <p:nvPr/>
          </p:nvSpPr>
          <p:spPr bwMode="auto">
            <a:xfrm rot="900000">
              <a:off x="4426685" y="3383009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角丸四角形 38"/>
            <p:cNvSpPr/>
            <p:nvPr/>
          </p:nvSpPr>
          <p:spPr bwMode="auto">
            <a:xfrm rot="20700000" flipH="1">
              <a:off x="5125590" y="3383010"/>
              <a:ext cx="136136" cy="91746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角丸四角形 39"/>
            <p:cNvSpPr/>
            <p:nvPr/>
          </p:nvSpPr>
          <p:spPr bwMode="auto">
            <a:xfrm>
              <a:off x="4706003" y="3685490"/>
              <a:ext cx="277478" cy="173614"/>
            </a:xfrm>
            <a:prstGeom prst="roundRect">
              <a:avLst>
                <a:gd name="adj" fmla="val 833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4670133" y="3354378"/>
              <a:ext cx="349218" cy="344651"/>
              <a:chOff x="4661754" y="3354378"/>
              <a:chExt cx="349218" cy="344651"/>
            </a:xfrm>
          </p:grpSpPr>
          <p:sp>
            <p:nvSpPr>
              <p:cNvPr id="50" name="平行四辺形 49"/>
              <p:cNvSpPr/>
              <p:nvPr/>
            </p:nvSpPr>
            <p:spPr bwMode="auto">
              <a:xfrm>
                <a:off x="4812117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平行四辺形 50"/>
              <p:cNvSpPr/>
              <p:nvPr/>
            </p:nvSpPr>
            <p:spPr bwMode="auto">
              <a:xfrm flipH="1">
                <a:off x="4661754" y="3354378"/>
                <a:ext cx="198855" cy="344651"/>
              </a:xfrm>
              <a:prstGeom prst="parallelogram">
                <a:avLst>
                  <a:gd name="adj" fmla="val 739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正方形/長方形 41"/>
            <p:cNvSpPr/>
            <p:nvPr/>
          </p:nvSpPr>
          <p:spPr bwMode="auto">
            <a:xfrm>
              <a:off x="4721812" y="3743995"/>
              <a:ext cx="248630" cy="1140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pop497_従業員専用出入り口</dc:title>
  <dc:subject>pop497_従業員専用出入り口</dc:subject>
  <dc:creator>http://www.digipot.net</dc:creator>
  <cp:lastModifiedBy/>
  <cp:revision>1</cp:revision>
  <dcterms:created xsi:type="dcterms:W3CDTF">2014-10-10T03:02:54Z</dcterms:created>
  <dcterms:modified xsi:type="dcterms:W3CDTF">2015-02-13T06:46:30Z</dcterms:modified>
  <cp:version>1</cp:version>
</cp:coreProperties>
</file>